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60" r:id="rId5"/>
    <p:sldId id="257" r:id="rId6"/>
    <p:sldId id="261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6DD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05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2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75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3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6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EFA4A6-871E-48EA-9FEA-EA1218C7B0C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0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A4A6-871E-48EA-9FEA-EA1218C7B0C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3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EFA4A6-871E-48EA-9FEA-EA1218C7B0C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EF58A7-A96F-4F8A-8076-062C6B96D8D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34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265466"/>
            <a:ext cx="10058400" cy="3566160"/>
          </a:xfrm>
        </p:spPr>
        <p:txBody>
          <a:bodyPr>
            <a:normAutofit/>
          </a:bodyPr>
          <a:lstStyle/>
          <a:p>
            <a:r>
              <a:rPr lang="ka-GE" sz="7200" dirty="0" smtClean="0"/>
              <a:t>ფეხსაცმლისა და ტყავის ნაკეთობათა წარმოება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ka-GE" sz="3200" b="1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</a:p>
          <a:p>
            <a:r>
              <a:rPr lang="ka-GE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პროფესიული განათლების ცენტრი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40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Женские сумки в стиле кэжуал - А-Бут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39" y="2032682"/>
            <a:ext cx="5060292" cy="39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654259" y="242056"/>
            <a:ext cx="11392598" cy="132548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ka-GE" sz="4000" b="1" dirty="0" smtClean="0">
                <a:solidFill>
                  <a:srgbClr val="0070C0"/>
                </a:solidFill>
              </a:rPr>
              <a:t>ფეხსაცმლისა და ტყავის ნაკეთობათა წარმოების სპეციალისტი –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56711"/>
            <a:ext cx="7251351" cy="405833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ka-GE" sz="3200" dirty="0" smtClean="0"/>
              <a:t>ახდენს თანამედროვე, ინდივიდუალური და მასიური წარმოების პირობებში, ტყავისა და ტყავის შემცვლელი მასალისაგან</a:t>
            </a:r>
            <a:r>
              <a:rPr lang="ru-RU" sz="3200" dirty="0" smtClean="0"/>
              <a:t> </a:t>
            </a:r>
            <a:r>
              <a:rPr lang="ka-GE" sz="3200" dirty="0" smtClean="0"/>
              <a:t>ყველაზე მოთხოვნადი საყოფაცხოვრებო ნაკეთობების – ფეხსაცმლისა და ტყავის აქსესუარების დამზადებას.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2729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19" y="4287746"/>
            <a:ext cx="2666765" cy="16691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052" name="Picture 4" descr="Make your own leather goods at these leather crafting worksho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4" y="3137583"/>
            <a:ext cx="5907388" cy="32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ather key fob ( beginner leather crafting) – Knox Ma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4" y="171679"/>
            <a:ext cx="5907387" cy="28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eather crafting tools Stock Photo by haveseen | PhotoD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77" y="98474"/>
            <a:ext cx="5679829" cy="65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08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0800000" flipV="1">
            <a:off x="1257300" y="1088817"/>
            <a:ext cx="9547225" cy="544512"/>
          </a:xfrm>
        </p:spPr>
        <p:txBody>
          <a:bodyPr>
            <a:normAutofit/>
          </a:bodyPr>
          <a:lstStyle/>
          <a:p>
            <a:r>
              <a:rPr lang="ka-GE" sz="3200" dirty="0" smtClean="0"/>
              <a:t>პროგრამის დასრულების შემდეგ პირს შეუძლია: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4310" y="2020011"/>
            <a:ext cx="7443788" cy="4109335"/>
          </a:xfrm>
        </p:spPr>
        <p:txBody>
          <a:bodyPr>
            <a:noAutofit/>
          </a:bodyPr>
          <a:lstStyle/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ka-GE" dirty="0" smtClean="0">
                <a:latin typeface="Sylfaen UGB" panose="010A0502050306030303" pitchFamily="18" charset="0"/>
              </a:rPr>
              <a:t>სამუშაო ადგილის ორგანიზება</a:t>
            </a:r>
            <a:r>
              <a:rPr lang="ru-RU" dirty="0" smtClean="0">
                <a:latin typeface="Sylfaen UGB" panose="010A0502050306030303" pitchFamily="18" charset="0"/>
              </a:rPr>
              <a:t>;</a:t>
            </a:r>
            <a:endParaRPr lang="ka-GE" dirty="0" smtClean="0">
              <a:latin typeface="Sylfaen UGB" panose="010A0502050306030303" pitchFamily="18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ka-GE" dirty="0" smtClean="0">
                <a:latin typeface="Sylfaen UGB" panose="010A0502050306030303" pitchFamily="18" charset="0"/>
              </a:rPr>
              <a:t>ხატვისა და ფერწერის ტექნიკური ხერხების გამოყენებით ფეხსაცმლისა და ტყავის აქსესუარების ესკიზის შექმნა</a:t>
            </a:r>
            <a:r>
              <a:rPr lang="ru-RU" dirty="0" smtClean="0">
                <a:latin typeface="Sylfaen UGB" panose="010A0502050306030303" pitchFamily="18" charset="0"/>
              </a:rPr>
              <a:t>;</a:t>
            </a:r>
            <a:endParaRPr lang="ka-GE" dirty="0" smtClean="0">
              <a:latin typeface="Sylfaen UGB" panose="010A0502050306030303" pitchFamily="18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ka-GE" dirty="0" smtClean="0">
                <a:latin typeface="Sylfaen UGB" panose="010A0502050306030303" pitchFamily="18" charset="0"/>
              </a:rPr>
              <a:t>ნაკეთობათა კონსტრუქციული ნახაზის აგება</a:t>
            </a:r>
            <a:r>
              <a:rPr lang="ru-RU" dirty="0" smtClean="0">
                <a:latin typeface="Sylfaen UGB" panose="010A0502050306030303" pitchFamily="18" charset="0"/>
              </a:rPr>
              <a:t>;</a:t>
            </a:r>
            <a:endParaRPr lang="ka-GE" dirty="0" smtClean="0">
              <a:latin typeface="Sylfaen UGB" panose="010A0502050306030303" pitchFamily="18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ka-GE" dirty="0" smtClean="0">
                <a:latin typeface="Sylfaen UGB" panose="010A0502050306030303" pitchFamily="18" charset="0"/>
              </a:rPr>
              <a:t>ნაკეთობათა </a:t>
            </a:r>
            <a:r>
              <a:rPr lang="ka-GE" dirty="0">
                <a:latin typeface="Sylfaen UGB" panose="010A0502050306030303" pitchFamily="18" charset="0"/>
              </a:rPr>
              <a:t>წარმოებისათვის </a:t>
            </a:r>
            <a:r>
              <a:rPr lang="ka-GE" dirty="0" smtClean="0">
                <a:latin typeface="Sylfaen UGB" panose="010A0502050306030303" pitchFamily="18" charset="0"/>
              </a:rPr>
              <a:t>ძირითადი </a:t>
            </a:r>
            <a:r>
              <a:rPr lang="ka-GE" dirty="0">
                <a:latin typeface="Sylfaen UGB" panose="010A0502050306030303" pitchFamily="18" charset="0"/>
              </a:rPr>
              <a:t>და დამხმარე </a:t>
            </a:r>
            <a:r>
              <a:rPr lang="ka-GE" dirty="0" smtClean="0">
                <a:latin typeface="Sylfaen UGB" panose="010A0502050306030303" pitchFamily="18" charset="0"/>
              </a:rPr>
              <a:t>მასალების შერჩევა;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ka-GE" dirty="0" smtClean="0">
                <a:latin typeface="Sylfaen UGB" panose="010A0502050306030303" pitchFamily="18" charset="0"/>
              </a:rPr>
              <a:t> </a:t>
            </a:r>
            <a:r>
              <a:rPr lang="ka-GE" dirty="0">
                <a:latin typeface="Sylfaen UGB" panose="010A0502050306030303" pitchFamily="18" charset="0"/>
              </a:rPr>
              <a:t>ფეხსაცმლისა და ტყავის </a:t>
            </a:r>
            <a:r>
              <a:rPr lang="ka-GE" dirty="0" smtClean="0">
                <a:latin typeface="Sylfaen UGB" panose="010A0502050306030303" pitchFamily="18" charset="0"/>
              </a:rPr>
              <a:t>აქსესუარების დამზადების </a:t>
            </a:r>
            <a:r>
              <a:rPr lang="en-US" dirty="0" smtClean="0">
                <a:latin typeface="Sylfaen UGB" panose="010A0502050306030303" pitchFamily="18" charset="0"/>
              </a:rPr>
              <a:t>(</a:t>
            </a:r>
            <a:r>
              <a:rPr lang="ka-GE" dirty="0" smtClean="0">
                <a:latin typeface="Sylfaen UGB" panose="010A0502050306030303" pitchFamily="18" charset="0"/>
              </a:rPr>
              <a:t>კერვის, ფორმირების და გამოყვანის</a:t>
            </a:r>
            <a:r>
              <a:rPr lang="en-US" dirty="0" smtClean="0">
                <a:latin typeface="Sylfaen UGB" panose="010A0502050306030303" pitchFamily="18" charset="0"/>
              </a:rPr>
              <a:t>)</a:t>
            </a:r>
            <a:r>
              <a:rPr lang="ka-GE" dirty="0" smtClean="0">
                <a:latin typeface="Sylfaen UGB" panose="010A0502050306030303" pitchFamily="18" charset="0"/>
              </a:rPr>
              <a:t> ტექნოლოგიური პროცესების წარმართვა უსაფრთხოების წესების დაცვით.</a:t>
            </a:r>
            <a:endParaRPr lang="ka-GE" sz="1800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endParaRPr lang="ka-GE" sz="1800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endParaRPr lang="en-US" sz="1800" dirty="0"/>
          </a:p>
        </p:txBody>
      </p:sp>
      <p:pic>
        <p:nvPicPr>
          <p:cNvPr id="4098" name="Picture 2" descr="ფეხსაცმელი და ტყავის აქსესუარებ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31" y="2909254"/>
            <a:ext cx="4357628" cy="337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7253" y="115369"/>
            <a:ext cx="6580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 smtClean="0">
                <a:ea typeface="Calibri" panose="020F0502020204030204" pitchFamily="34" charset="0"/>
                <a:cs typeface="Sylfaen" panose="010A0502050306030303" pitchFamily="18" charset="0"/>
              </a:rPr>
              <a:t>პროგრამაზე დაშვების </a:t>
            </a:r>
            <a:r>
              <a:rPr lang="ka-GE" sz="2000" dirty="0">
                <a:ea typeface="Calibri" panose="020F0502020204030204" pitchFamily="34" charset="0"/>
                <a:cs typeface="Sylfaen" panose="010A0502050306030303" pitchFamily="18" charset="0"/>
              </a:rPr>
              <a:t>წინაპირობა</a:t>
            </a:r>
            <a:r>
              <a:rPr lang="en-US" sz="2000" b="1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: </a:t>
            </a:r>
            <a:r>
              <a:rPr lang="ka-GE" sz="2000" b="1" dirty="0">
                <a:solidFill>
                  <a:srgbClr val="FF000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საბაზო  განათლება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1643" y="536905"/>
            <a:ext cx="7450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dirty="0">
                <a:ea typeface="Calibri" panose="020F0502020204030204" pitchFamily="34" charset="0"/>
                <a:cs typeface="Sylfaen" panose="010A0502050306030303" pitchFamily="18" charset="0"/>
              </a:rPr>
              <a:t>პროგრამის </a:t>
            </a:r>
            <a:r>
              <a:rPr lang="ka-GE" sz="2000" dirty="0" smtClean="0">
                <a:ea typeface="Calibri" panose="020F0502020204030204" pitchFamily="34" charset="0"/>
                <a:cs typeface="Sylfaen" panose="010A0502050306030303" pitchFamily="18" charset="0"/>
              </a:rPr>
              <a:t>ხანგრძლივობა: </a:t>
            </a:r>
            <a:r>
              <a:rPr lang="ka-GE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17 თვე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06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ose up of a shoemaker using sewing machine photo by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"/>
          <a:stretch/>
        </p:blipFill>
        <p:spPr bwMode="auto">
          <a:xfrm>
            <a:off x="1227137" y="233360"/>
            <a:ext cx="3821655" cy="531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✅ Free Shoemaker in Workshop Business Card Template Mak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2" r="3228"/>
          <a:stretch/>
        </p:blipFill>
        <p:spPr bwMode="auto">
          <a:xfrm>
            <a:off x="6215063" y="233359"/>
            <a:ext cx="5081305" cy="531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93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59088" y="105568"/>
            <a:ext cx="5684837" cy="1035050"/>
          </a:xfrm>
        </p:spPr>
        <p:txBody>
          <a:bodyPr/>
          <a:lstStyle/>
          <a:p>
            <a:r>
              <a:rPr lang="ka-GE" dirty="0" smtClean="0"/>
              <a:t>სწავლების პროცესი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7825" y="1212059"/>
            <a:ext cx="10647362" cy="1902616"/>
          </a:xfrm>
        </p:spPr>
        <p:txBody>
          <a:bodyPr>
            <a:normAutofit fontScale="70000" lnSpcReduction="20000"/>
          </a:bodyPr>
          <a:lstStyle/>
          <a:p>
            <a:pPr marL="271463" indent="-2714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sz="3600" dirty="0" smtClean="0"/>
              <a:t>სწავლა </a:t>
            </a:r>
            <a:r>
              <a:rPr lang="ka-GE" sz="3600" dirty="0"/>
              <a:t>თანამედროვე ტექნოლოგიების გამოყენებით </a:t>
            </a:r>
            <a:r>
              <a:rPr lang="ka-GE" sz="3600" dirty="0" smtClean="0"/>
              <a:t>უახლესი მანქანა–მოწყობილობებით აღჭურვილ ლაბორატორიებში</a:t>
            </a:r>
            <a:r>
              <a:rPr lang="ru-RU" sz="3600" dirty="0" smtClean="0"/>
              <a:t>;</a:t>
            </a:r>
            <a:endParaRPr lang="ka-GE" sz="3600" dirty="0" smtClean="0"/>
          </a:p>
          <a:p>
            <a:pPr marL="271463" indent="-2714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sz="3600" dirty="0" smtClean="0"/>
              <a:t>პრაქტიკაზე დაფუძნებული სწავლება</a:t>
            </a:r>
            <a:r>
              <a:rPr lang="ru-RU" sz="3600" dirty="0" smtClean="0"/>
              <a:t>;</a:t>
            </a:r>
            <a:endParaRPr lang="ka-GE" sz="3600" dirty="0" smtClean="0"/>
          </a:p>
          <a:p>
            <a:pPr marL="271463" indent="-2714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a-GE" sz="3600" dirty="0" smtClean="0"/>
              <a:t>დასაქმების პერსპექტივა</a:t>
            </a:r>
            <a:r>
              <a:rPr lang="ru-RU" sz="3600" dirty="0"/>
              <a:t>.</a:t>
            </a:r>
            <a:endParaRPr lang="ka-GE" sz="36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ka-GE" sz="3200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pic>
        <p:nvPicPr>
          <p:cNvPr id="3074" name="Picture 2" descr="ООО «ОРТО-ПРО» - ИНДИВИДУАЛЬНЫЕ ОРТОПЕДИЧЕСКИЕ СТЕЛЬ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4" b="7013"/>
          <a:stretch/>
        </p:blipFill>
        <p:spPr bwMode="auto">
          <a:xfrm>
            <a:off x="8029575" y="1740696"/>
            <a:ext cx="4042698" cy="45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азета &quot;Сцяг перамогi&quot;. Газета Лиозно. Город Лиозно. Новости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7"/>
          <a:stretch/>
        </p:blipFill>
        <p:spPr bwMode="auto">
          <a:xfrm>
            <a:off x="824706" y="3114675"/>
            <a:ext cx="6528784" cy="31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367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3" y="286603"/>
            <a:ext cx="10856683" cy="1450757"/>
          </a:xfrm>
        </p:spPr>
        <p:txBody>
          <a:bodyPr>
            <a:normAutofit/>
          </a:bodyPr>
          <a:lstStyle/>
          <a:p>
            <a:r>
              <a:rPr lang="ka-GE" sz="4400" dirty="0" smtClean="0"/>
              <a:t>სად შეიძლება დასაქმდეს კურსდამთავრებული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922" y="2127847"/>
            <a:ext cx="9805182" cy="2222729"/>
          </a:xfrm>
        </p:spPr>
        <p:txBody>
          <a:bodyPr>
            <a:normAutofit fontScale="85000" lnSpcReduction="10000"/>
          </a:bodyPr>
          <a:lstStyle/>
          <a:p>
            <a:pPr marL="357188" indent="-357188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ka-GE" sz="3200" dirty="0" smtClean="0"/>
              <a:t>ფეხსაცმლის, ან ტყავის სხვა ნაკეთობათა დამამზადებელ მსხვილ, საშუალო ან მცირე საწარმოში</a:t>
            </a:r>
            <a:r>
              <a:rPr lang="ru-RU" sz="3200" dirty="0" smtClean="0"/>
              <a:t>;</a:t>
            </a:r>
            <a:endParaRPr lang="ka-GE" sz="3200" dirty="0" smtClean="0"/>
          </a:p>
          <a:p>
            <a:pPr marL="357188" indent="-357188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ka-GE" sz="3200" dirty="0" smtClean="0"/>
              <a:t>მოდის ატელიებში - დარგის სპეციალისტად</a:t>
            </a:r>
            <a:r>
              <a:rPr lang="ru-RU" sz="3200" dirty="0" smtClean="0"/>
              <a:t>;</a:t>
            </a:r>
            <a:endParaRPr lang="ka-GE" sz="3200" dirty="0" smtClean="0"/>
          </a:p>
          <a:p>
            <a:pPr marL="357188" indent="-357188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ka-GE" sz="3200" dirty="0" smtClean="0"/>
              <a:t>შეუძლია დააფუძნოს სახელოსნო და იმუშაოს კერძო შეკვეთებზე.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2172" y="4741064"/>
            <a:ext cx="10856683" cy="1339563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7263" indent="-3497263"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ka-GE" sz="3600" b="1" dirty="0" smtClean="0">
                <a:solidFill>
                  <a:srgbClr val="FF0000"/>
                </a:solidFill>
              </a:rPr>
              <a:t>ყ უ რ ა დ ღ ე ბ ა!   </a:t>
            </a:r>
            <a:r>
              <a:rPr lang="ka-GE" sz="2800" b="1" dirty="0" smtClean="0">
                <a:solidFill>
                  <a:schemeClr val="tx1"/>
                </a:solidFill>
              </a:rPr>
              <a:t>სწავლის განმავლობაში ვაჟები თავისუფლდებიან სამხედრო სავალდებულო სამსახურისაგან</a:t>
            </a:r>
            <a:r>
              <a:rPr lang="ka-GE" sz="2800" b="1" dirty="0" smtClean="0"/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9987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085" y="1509769"/>
            <a:ext cx="110256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dirty="0" smtClean="0"/>
              <a:t>პროფესიულ პროგრამაზე სწავლის მსურველთა</a:t>
            </a:r>
            <a:br>
              <a:rPr lang="ka-GE" sz="2400" dirty="0" smtClean="0"/>
            </a:br>
            <a:r>
              <a:rPr lang="ka-GE" sz="2400" dirty="0" smtClean="0"/>
              <a:t>რეგისტრაცია მიმდინარეობს </a:t>
            </a:r>
            <a:r>
              <a:rPr lang="ka-GE" sz="2400" b="1" dirty="0" smtClean="0"/>
              <a:t>2022 წლის 2 მაისიდან 22 აგვისტოს ჩათვლით</a:t>
            </a:r>
            <a:r>
              <a:rPr lang="en-US" sz="2400" b="1" dirty="0" smtClean="0"/>
              <a:t>;</a:t>
            </a:r>
            <a:endParaRPr lang="ka-GE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dirty="0" smtClean="0"/>
              <a:t>რეგისტრაციის გავლა შესაძლებელია ვებ- გვერდზე: </a:t>
            </a:r>
            <a:r>
              <a:rPr lang="en-US" sz="2400" b="1" dirty="0" smtClean="0"/>
              <a:t>vet.emis.ge;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dirty="0" smtClean="0"/>
              <a:t>ან თამარ მეფის ქ. 59 (აწსუ </a:t>
            </a:r>
            <a:r>
              <a:rPr lang="en-US" sz="2400" dirty="0" smtClean="0"/>
              <a:t>I </a:t>
            </a:r>
            <a:r>
              <a:rPr lang="ka-GE" sz="2400" dirty="0" smtClean="0"/>
              <a:t>კორპუსი, </a:t>
            </a:r>
            <a:r>
              <a:rPr lang="en-US" sz="2400" dirty="0" smtClean="0"/>
              <a:t>N -1107</a:t>
            </a:r>
            <a:r>
              <a:rPr lang="ka-GE" sz="2400" dirty="0" smtClean="0"/>
              <a:t>)</a:t>
            </a:r>
            <a:r>
              <a:rPr lang="en-US" sz="2400" dirty="0" smtClean="0"/>
              <a:t>.</a:t>
            </a:r>
            <a:endParaRPr lang="ka-G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ka-GE" sz="1400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ka-GE" sz="2400" dirty="0" smtClean="0"/>
              <a:t>პროგრამაზე </a:t>
            </a:r>
            <a:r>
              <a:rPr lang="ka-GE" sz="2400" dirty="0"/>
              <a:t>ჩარიცხვა მოხდება </a:t>
            </a:r>
            <a:r>
              <a:rPr lang="ka-GE" sz="2400" b="1" dirty="0"/>
              <a:t>მოტივაციური გასაუბრების </a:t>
            </a:r>
            <a:r>
              <a:rPr lang="ka-GE" sz="2400" dirty="0" smtClean="0"/>
              <a:t>საფუძველზე.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ka-GE" sz="2400" dirty="0" smtClean="0"/>
              <a:t>დამატებითი </a:t>
            </a:r>
            <a:r>
              <a:rPr lang="ka-GE" sz="2400" dirty="0"/>
              <a:t>კითხვების შემთხვევაში მოგვწერეთ </a:t>
            </a:r>
            <a:r>
              <a:rPr lang="en-US" sz="2400" dirty="0"/>
              <a:t>Facebook </a:t>
            </a:r>
            <a:r>
              <a:rPr lang="ka-GE" sz="2400" dirty="0"/>
              <a:t>გვერდზე- </a:t>
            </a:r>
            <a:r>
              <a:rPr lang="ka-GE" sz="2400" b="1" dirty="0"/>
              <a:t>„აწსუ პროფესიული და უწყვეტი განათლების ცენტრი</a:t>
            </a:r>
            <a:r>
              <a:rPr lang="ka-GE" sz="2400" b="1" dirty="0" smtClean="0"/>
              <a:t>’’</a:t>
            </a:r>
            <a:r>
              <a:rPr lang="en-US" sz="2400" dirty="0" smtClean="0"/>
              <a:t>;</a:t>
            </a:r>
            <a:r>
              <a:rPr lang="ka-GE" sz="2400" dirty="0" smtClean="0"/>
              <a:t>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ka-GE" sz="2400" dirty="0" smtClean="0"/>
              <a:t>ან </a:t>
            </a:r>
            <a:r>
              <a:rPr lang="ka-GE" sz="2400" dirty="0"/>
              <a:t>მიმართეთ პროგრამის </a:t>
            </a:r>
            <a:r>
              <a:rPr lang="ka-GE" sz="2400" dirty="0" smtClean="0"/>
              <a:t>ხელმძღვანელს:   </a:t>
            </a:r>
            <a:r>
              <a:rPr lang="ka-GE" sz="2400" b="1" dirty="0" smtClean="0"/>
              <a:t>მაია გრძელიძე </a:t>
            </a:r>
            <a:r>
              <a:rPr lang="ka-GE" sz="2400" dirty="0"/>
              <a:t> </a:t>
            </a:r>
            <a:r>
              <a:rPr lang="ka-GE" sz="2400" dirty="0" smtClean="0"/>
              <a:t>          577 31 59 01</a:t>
            </a:r>
            <a:endParaRPr lang="en-US" sz="2400" dirty="0" smtClean="0"/>
          </a:p>
          <a:p>
            <a:pPr algn="r">
              <a:spcAft>
                <a:spcPts val="1200"/>
              </a:spcAft>
            </a:pPr>
            <a:r>
              <a:rPr lang="en-US" sz="2400" b="1" dirty="0" smtClean="0">
                <a:latin typeface="Sylfaen UGB" panose="010A0502050306030303" pitchFamily="18" charset="0"/>
              </a:rPr>
              <a:t>maia.grdzelidze@atsu.edu.ge</a:t>
            </a:r>
            <a:endParaRPr lang="en-US" sz="2400" b="1" dirty="0">
              <a:latin typeface="Sylfaen UGB" panose="010A05020503060303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88362" y="161193"/>
            <a:ext cx="9719774" cy="898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2400" b="1" dirty="0" smtClean="0">
                <a:solidFill>
                  <a:srgbClr val="C00000"/>
                </a:solidFill>
                <a:ea typeface="+mn-ea"/>
                <a:cs typeface="+mn-cs"/>
              </a:rPr>
              <a:t>       </a:t>
            </a:r>
            <a:r>
              <a:rPr lang="ka-G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პროგრამაზე პროფესიული სტუდენტის სწავლა უფასოა</a:t>
            </a:r>
            <a:endParaRPr lang="ka-G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ka-GE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სწავლას სრულად აფინანსებს სახელმწიფო</a:t>
            </a:r>
            <a:r>
              <a:rPr lang="ka-GE" sz="2400" b="1" dirty="0" smtClean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ka-GE" sz="2400" b="1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en-US" sz="2400" b="1" dirty="0" smtClean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ea typeface="+mn-ea"/>
                <a:cs typeface="+mn-cs"/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1232" y="5728058"/>
            <a:ext cx="6001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3600" b="1" i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გისურვებთ </a:t>
            </a:r>
            <a:r>
              <a:rPr lang="ka-GE" sz="3600" b="1" i="1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წარმატებებს</a:t>
            </a:r>
            <a:r>
              <a:rPr lang="ka-GE" sz="3600" b="1" i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600" b="1" i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Tropical Car Rental Cancun, Cancun Aiport car rent, Destination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252" y="4761306"/>
            <a:ext cx="422019" cy="4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mail Logo - SUBPNG / PNGFL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1"/>
          <a:stretch/>
        </p:blipFill>
        <p:spPr bwMode="auto">
          <a:xfrm>
            <a:off x="7105124" y="5183325"/>
            <a:ext cx="464701" cy="43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73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534</TotalTime>
  <Words>196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Sylfaen</vt:lpstr>
      <vt:lpstr>Sylfaen UGB</vt:lpstr>
      <vt:lpstr>Wingdings</vt:lpstr>
      <vt:lpstr>Retrospect</vt:lpstr>
      <vt:lpstr>ფეხსაცმლისა და ტყავის ნაკეთობათა წარმოება</vt:lpstr>
      <vt:lpstr>PowerPoint Presentation</vt:lpstr>
      <vt:lpstr>PowerPoint Presentation</vt:lpstr>
      <vt:lpstr>პროგრამის დასრულების შემდეგ პირს შეუძლია:</vt:lpstr>
      <vt:lpstr>PowerPoint Presentation</vt:lpstr>
      <vt:lpstr>სწავლების პროცესი</vt:lpstr>
      <vt:lpstr>სად შეიძლება დასაქმდეს კურსდამთავრებული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ფეხსაცმლისა და ტყავის ნაკეთობათა წარმოება</dc:title>
  <dc:creator>Windows User</dc:creator>
  <cp:lastModifiedBy>admin</cp:lastModifiedBy>
  <cp:revision>46</cp:revision>
  <dcterms:created xsi:type="dcterms:W3CDTF">2020-05-05T18:20:31Z</dcterms:created>
  <dcterms:modified xsi:type="dcterms:W3CDTF">2022-08-10T15:31:23Z</dcterms:modified>
</cp:coreProperties>
</file>